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7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1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3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1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3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8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9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2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8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82129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 design process</a:t>
            </a:r>
            <a:endParaRPr lang="en-CA" dirty="0"/>
          </a:p>
        </p:txBody>
      </p:sp>
      <p:sp>
        <p:nvSpPr>
          <p:cNvPr id="4" name="AutoShape 2" descr="http://www.helloari.com/wp-content/uploads/process-explained.jpg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806596" y="8123490"/>
            <a:ext cx="10251323" cy="128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028" name="Picture 4" descr="http://www.helloari.com/wp-content/uploads/process-explai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3" y="2947013"/>
            <a:ext cx="6941000" cy="39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Check to see all criteria is met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Have you outlines all the ‘how to’ options?</a:t>
            </a:r>
          </a:p>
          <a:p>
            <a:r>
              <a:rPr lang="en-CA" dirty="0" smtClean="0"/>
              <a:t>Are the dangers of the social media easily visible?</a:t>
            </a:r>
          </a:p>
          <a:p>
            <a:r>
              <a:rPr lang="en-CA" dirty="0" smtClean="0"/>
              <a:t>Is it clear that all group members are participating?</a:t>
            </a:r>
          </a:p>
          <a:p>
            <a:r>
              <a:rPr lang="en-CA" dirty="0" smtClean="0"/>
              <a:t>Is your social media well displayed?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973" y="1639599"/>
            <a:ext cx="4114800" cy="3952875"/>
          </a:xfrm>
          <a:prstGeom prst="rect">
            <a:avLst/>
          </a:prstGeom>
        </p:spPr>
      </p:pic>
      <p:pic>
        <p:nvPicPr>
          <p:cNvPr id="2052" name="Picture 4" descr="http://www.alexandergrait.com/wp-content/uploads/2015/06/Double-Che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0757"/>
            <a:ext cx="5057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If you feel that you have met the requirements, hand in the project to the teacher for evaluation.</a:t>
            </a:r>
          </a:p>
          <a:p>
            <a:pPr marL="0" lvl="8" indent="0">
              <a:spcBef>
                <a:spcPts val="1200"/>
              </a:spcBef>
              <a:spcAft>
                <a:spcPts val="0"/>
              </a:spcAft>
              <a:buNone/>
            </a:pPr>
            <a:endParaRPr lang="en-CA" sz="2000" dirty="0"/>
          </a:p>
          <a:p>
            <a:pPr marL="0" lvl="8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000" dirty="0"/>
              <a:t> </a:t>
            </a:r>
            <a:r>
              <a:rPr lang="en-CA" sz="2000" dirty="0" smtClean="0"/>
              <a:t>					OR</a:t>
            </a:r>
          </a:p>
          <a:p>
            <a:pPr marL="0" lvl="8" indent="0">
              <a:spcBef>
                <a:spcPts val="1200"/>
              </a:spcBef>
              <a:spcAft>
                <a:spcPts val="0"/>
              </a:spcAft>
              <a:buNone/>
            </a:pPr>
            <a:endParaRPr lang="en-CA" sz="2000" dirty="0"/>
          </a:p>
          <a:p>
            <a:pPr marL="342900" lvl="8" indent="-342900">
              <a:spcBef>
                <a:spcPts val="1200"/>
              </a:spcBef>
              <a:spcAft>
                <a:spcPts val="0"/>
              </a:spcAft>
            </a:pPr>
            <a:r>
              <a:rPr lang="en-CA" sz="2000" dirty="0"/>
              <a:t>If you feel that your video needs a changer or improvement, feel free to take the time to make your video to the best of your liking.</a:t>
            </a:r>
          </a:p>
          <a:p>
            <a:pPr marL="0" lvl="8" indent="0">
              <a:spcBef>
                <a:spcPts val="1200"/>
              </a:spcBef>
              <a:spcAft>
                <a:spcPts val="0"/>
              </a:spcAft>
              <a:buNone/>
            </a:pPr>
            <a:endParaRPr lang="en-CA" sz="5400" dirty="0"/>
          </a:p>
          <a:p>
            <a:pPr marL="0" indent="0">
              <a:buNone/>
            </a:pPr>
            <a:endParaRPr lang="en-CA" dirty="0"/>
          </a:p>
          <a:p>
            <a:pPr marL="2271400" lvl="8" indent="0">
              <a:buNone/>
            </a:pPr>
            <a:r>
              <a:rPr lang="en-CA" dirty="0" smtClean="0"/>
              <a:t>                            </a:t>
            </a:r>
          </a:p>
          <a:p>
            <a:pPr marL="2271400" lvl="8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96" y="4886325"/>
            <a:ext cx="2476500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196" y="102109"/>
            <a:ext cx="2019299" cy="2019299"/>
          </a:xfrm>
          <a:prstGeom prst="rect">
            <a:avLst/>
          </a:prstGeom>
        </p:spPr>
      </p:pic>
      <p:pic>
        <p:nvPicPr>
          <p:cNvPr id="7170" name="Picture 2" descr="https://todaysfreshmanna.files.wordpress.com/2013/01/images2b25288252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08" y="4738686"/>
            <a:ext cx="20193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84632"/>
            <a:ext cx="10488168" cy="1609344"/>
          </a:xfrm>
        </p:spPr>
        <p:txBody>
          <a:bodyPr>
            <a:normAutofit/>
          </a:bodyPr>
          <a:lstStyle/>
          <a:p>
            <a:r>
              <a:rPr lang="en-CA" sz="4000" dirty="0" smtClean="0"/>
              <a:t>Think about what you want your final product to be. Then work backwards to find your beginnings</a:t>
            </a:r>
            <a:r>
              <a:rPr lang="en-CA" sz="1200" dirty="0" smtClean="0"/>
              <a:t>.</a:t>
            </a:r>
            <a:endParaRPr lang="en-CA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1739646"/>
            <a:ext cx="5401733" cy="405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" y="5790946"/>
            <a:ext cx="1059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Think of any questions that you may need answered about your product by the teacher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04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http://www.cdn.sciencebuddies.org/Files/5082/8/2013-updated_engineering-method-steps_v6b_no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84" y="391114"/>
            <a:ext cx="5298262" cy="62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Follow these easy steps to be </a:t>
            </a:r>
          </a:p>
          <a:p>
            <a:pPr marL="0" indent="0">
              <a:buNone/>
            </a:pPr>
            <a:r>
              <a:rPr lang="en-CA" dirty="0" smtClean="0"/>
              <a:t>Successful in your assignment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67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Define the problem:</a:t>
            </a:r>
            <a:br>
              <a:rPr lang="en-CA" dirty="0" smtClean="0"/>
            </a:br>
            <a:r>
              <a:rPr lang="en-CA" dirty="0" smtClean="0"/>
              <a:t>Your 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highlight one of the popular types of social media (Twitter, Facebook, Instagram, Snapchat, Pinterest) and create a how to video how to use the application </a:t>
            </a:r>
            <a:endParaRPr lang="en-CA" dirty="0"/>
          </a:p>
          <a:p>
            <a:r>
              <a:rPr lang="en-CA" dirty="0" smtClean="0"/>
              <a:t>Your video has to be 5 min long and has to explain the basic uses of a different applications. </a:t>
            </a:r>
          </a:p>
          <a:p>
            <a:r>
              <a:rPr lang="en-CA" dirty="0" smtClean="0"/>
              <a:t>You are also required to look at the different features that the app has to offer</a:t>
            </a:r>
          </a:p>
          <a:p>
            <a:r>
              <a:rPr lang="en-CA" dirty="0" smtClean="0"/>
              <a:t>Highlight the dangers that may happen when using the apps</a:t>
            </a:r>
          </a:p>
          <a:p>
            <a:endParaRPr lang="en-CA" dirty="0"/>
          </a:p>
        </p:txBody>
      </p:sp>
      <p:pic>
        <p:nvPicPr>
          <p:cNvPr id="2050" name="Picture 2" descr="https://pmcdeadline2.files.wordpress.com/2014/06/twitter-logo.png?w=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09" y="0"/>
            <a:ext cx="1801091" cy="18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www.facebookbrand.com/img/fb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22" y="-563984"/>
            <a:ext cx="1929593" cy="1448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78" y="457200"/>
            <a:ext cx="2619585" cy="1375282"/>
          </a:xfrm>
          <a:prstGeom prst="rect">
            <a:avLst/>
          </a:prstGeom>
        </p:spPr>
      </p:pic>
      <p:pic>
        <p:nvPicPr>
          <p:cNvPr id="2058" name="Picture 10" descr="http://beach-aruba.com/wordpress/wp-content/uploads/2010/12/facebook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582" y="5078187"/>
            <a:ext cx="3144336" cy="17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topbirdingtours.com/wp-content/uploads/2016/02/Pinterest-Logo-2-300x3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34" y="4529605"/>
            <a:ext cx="2328395" cy="23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background research: download the app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Download the application and open the help menu.</a:t>
            </a:r>
          </a:p>
          <a:p>
            <a:r>
              <a:rPr lang="en-CA" dirty="0" smtClean="0"/>
              <a:t>If you download the app for the first time, they may guide you how to use it </a:t>
            </a:r>
          </a:p>
          <a:p>
            <a:r>
              <a:rPr lang="en-CA" dirty="0" smtClean="0"/>
              <a:t>Within your groups, use the app to interact with each other.</a:t>
            </a:r>
          </a:p>
          <a:p>
            <a:r>
              <a:rPr lang="en-CA" dirty="0" smtClean="0"/>
              <a:t>Explore as many features it has to offer.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076" name="Picture 4" descr="http://youngmoneyhacker.com/wp-content/uploads/2013/01/How-to-u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7"/>
          <a:stretch/>
        </p:blipFill>
        <p:spPr bwMode="auto">
          <a:xfrm>
            <a:off x="6255038" y="3427556"/>
            <a:ext cx="5143500" cy="30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Specific requirements: Your 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Remember what is required of you:</a:t>
            </a:r>
          </a:p>
          <a:p>
            <a:r>
              <a:rPr lang="en-CA" dirty="0" smtClean="0"/>
              <a:t>To create video highlighting one type of social media</a:t>
            </a:r>
            <a:endParaRPr lang="en-CA" dirty="0"/>
          </a:p>
        </p:txBody>
      </p:sp>
      <p:pic>
        <p:nvPicPr>
          <p:cNvPr id="4098" name="Picture 2" descr="http://www.websmartstudio.co.uk/wp-content/uploads/2013/02/photodune-3920764-social-media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104" y="1679829"/>
            <a:ext cx="35147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americangenius.com/wp-content/uploads/2014/04/social-m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6804"/>
            <a:ext cx="5619924" cy="27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Brainstorming then choosing </a:t>
            </a:r>
            <a:br>
              <a:rPr lang="en-CA" dirty="0" smtClean="0"/>
            </a:br>
            <a:r>
              <a:rPr lang="en-CA" dirty="0" smtClean="0"/>
              <a:t>a 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Once you have familiarized yourself with the application of your choice, it is then up to your groups how you would like to approach the assignment.</a:t>
            </a:r>
          </a:p>
          <a:p>
            <a:r>
              <a:rPr lang="en-CA" dirty="0" smtClean="0"/>
              <a:t>Do you want to be comedic, straight to the point, or a little bit of both. </a:t>
            </a:r>
          </a:p>
          <a:p>
            <a:r>
              <a:rPr lang="en-CA" dirty="0" smtClean="0"/>
              <a:t>Once your group has come to a conclusion, start the planning process</a:t>
            </a:r>
            <a:endParaRPr lang="en-CA" dirty="0"/>
          </a:p>
        </p:txBody>
      </p:sp>
      <p:pic>
        <p:nvPicPr>
          <p:cNvPr id="5122" name="Picture 2" descr="http://lmt-lss.com/wp-content/uploads/2015/09/EQB0011-BlogPhoto_022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30471" y="3798444"/>
            <a:ext cx="5551273" cy="29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ebrandguysmarketing.com/wp-content/uploads/2015/06/Best-Idea-Concept-33383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2968">
            <a:off x="8760015" y="-455459"/>
            <a:ext cx="4536958" cy="302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Start to film the process.</a:t>
            </a:r>
          </a:p>
          <a:p>
            <a:r>
              <a:rPr lang="en-CA" dirty="0" smtClean="0"/>
              <a:t>It can be from many different perspectives ( first person, third person </a:t>
            </a:r>
            <a:r>
              <a:rPr lang="en-CA" dirty="0" err="1" smtClean="0"/>
              <a:t>etc</a:t>
            </a:r>
            <a:r>
              <a:rPr lang="en-CA" dirty="0" smtClean="0"/>
              <a:t>)</a:t>
            </a:r>
          </a:p>
          <a:p>
            <a:r>
              <a:rPr lang="en-CA" dirty="0" smtClean="0"/>
              <a:t>Work with your group members to use the ideas that you all came up with to produce the video.</a:t>
            </a:r>
          </a:p>
          <a:p>
            <a:r>
              <a:rPr lang="en-CA" dirty="0" smtClean="0"/>
              <a:t>Remember to properly outline the different ways to use the app.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 descr="http://i.vimeocdn.com/video/111856087_1280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7" y="3979718"/>
            <a:ext cx="5264727" cy="296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ytimg.com/vi/HLnGpuJOv0o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55" y="301337"/>
            <a:ext cx="3885754" cy="2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Test: Take a look at your video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View your video several times to look for opportunities for </a:t>
            </a:r>
          </a:p>
          <a:p>
            <a:pPr marL="0" indent="0">
              <a:buNone/>
            </a:pPr>
            <a:r>
              <a:rPr lang="en-CA" dirty="0"/>
              <a:t>i</a:t>
            </a:r>
            <a:r>
              <a:rPr lang="en-CA" dirty="0" smtClean="0"/>
              <a:t>mprovement.</a:t>
            </a:r>
          </a:p>
          <a:p>
            <a:r>
              <a:rPr lang="en-CA" dirty="0" smtClean="0"/>
              <a:t>With the editing process, be prepared to re shoot scenes that you may\</a:t>
            </a:r>
          </a:p>
          <a:p>
            <a:pPr marL="0" indent="0">
              <a:buNone/>
            </a:pPr>
            <a:r>
              <a:rPr lang="en-CA" dirty="0" smtClean="0"/>
              <a:t>want to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045" y="2240174"/>
            <a:ext cx="2432515" cy="2432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045" y="146019"/>
            <a:ext cx="2712955" cy="2066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92677"/>
            <a:ext cx="8849032" cy="27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281</TotalTime>
  <Words>424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Wood Type</vt:lpstr>
      <vt:lpstr>The design process</vt:lpstr>
      <vt:lpstr>Think about what you want your final product to be. Then work backwards to find your beginnings.</vt:lpstr>
      <vt:lpstr>PowerPoint Presentation</vt:lpstr>
      <vt:lpstr> Define the problem: Your assignment</vt:lpstr>
      <vt:lpstr>Do background research: download the app</vt:lpstr>
      <vt:lpstr>Specific requirements: Your video</vt:lpstr>
      <vt:lpstr>Brainstorming then choosing  a solution</vt:lpstr>
      <vt:lpstr>Developing</vt:lpstr>
      <vt:lpstr>Test: Take a look at your video </vt:lpstr>
      <vt:lpstr>Check to see all criteria is met</vt:lpstr>
      <vt:lpstr>Solution</vt:lpstr>
    </vt:vector>
  </TitlesOfParts>
  <Company>LDSB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design process</dc:title>
  <dc:creator>Alexander, Gareth L.</dc:creator>
  <cp:lastModifiedBy>Alexander, Gareth L.</cp:lastModifiedBy>
  <cp:revision>41</cp:revision>
  <dcterms:created xsi:type="dcterms:W3CDTF">2016-05-05T01:43:52Z</dcterms:created>
  <dcterms:modified xsi:type="dcterms:W3CDTF">2016-05-10T15:57:39Z</dcterms:modified>
</cp:coreProperties>
</file>